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92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4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83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2008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30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48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67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640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2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6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7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17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7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8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9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6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Row, </a:t>
            </a:r>
            <a:r>
              <a:rPr lang="en-US" dirty="0" smtClean="0"/>
              <a:t>the boat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07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Ontwerp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Spelers</a:t>
            </a:r>
            <a:endParaRPr lang="en-US" dirty="0" smtClean="0"/>
          </a:p>
          <a:p>
            <a:r>
              <a:rPr lang="en-US" dirty="0" err="1" smtClean="0"/>
              <a:t>Spel</a:t>
            </a:r>
            <a:r>
              <a:rPr lang="en-US" dirty="0" smtClean="0"/>
              <a:t> </a:t>
            </a:r>
            <a:r>
              <a:rPr lang="en-US" dirty="0" err="1" smtClean="0"/>
              <a:t>wereld</a:t>
            </a:r>
            <a:endParaRPr lang="en-US" dirty="0" smtClean="0"/>
          </a:p>
          <a:p>
            <a:r>
              <a:rPr lang="en-US" dirty="0" err="1" smtClean="0"/>
              <a:t>Doelen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48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Sketches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072" y="2013450"/>
            <a:ext cx="4195762" cy="41957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013450"/>
            <a:ext cx="4237488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89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65</TotalTime>
  <Words>10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Row, the boat</vt:lpstr>
      <vt:lpstr>Ontwerp</vt:lpstr>
      <vt:lpstr>Sketches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 the boat</dc:title>
  <dc:creator>Anton van Dijk</dc:creator>
  <cp:lastModifiedBy>Anton van Dijk</cp:lastModifiedBy>
  <cp:revision>5</cp:revision>
  <dcterms:created xsi:type="dcterms:W3CDTF">2015-11-12T11:24:36Z</dcterms:created>
  <dcterms:modified xsi:type="dcterms:W3CDTF">2015-11-12T13:51:07Z</dcterms:modified>
</cp:coreProperties>
</file>

<file path=docProps/thumbnail.jpeg>
</file>